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2" r:id="rId1"/>
  </p:sldMasterIdLst>
  <p:sldIdLst>
    <p:sldId id="256" r:id="rId2"/>
    <p:sldId id="257" r:id="rId3"/>
    <p:sldId id="266" r:id="rId4"/>
    <p:sldId id="267" r:id="rId5"/>
    <p:sldId id="269" r:id="rId6"/>
    <p:sldId id="268" r:id="rId7"/>
    <p:sldId id="277" r:id="rId8"/>
    <p:sldId id="279" r:id="rId9"/>
    <p:sldId id="272" r:id="rId10"/>
    <p:sldId id="273" r:id="rId11"/>
    <p:sldId id="270" r:id="rId12"/>
    <p:sldId id="274" r:id="rId13"/>
    <p:sldId id="275" r:id="rId14"/>
    <p:sldId id="276" r:id="rId15"/>
    <p:sldId id="283" r:id="rId16"/>
    <p:sldId id="284" r:id="rId17"/>
    <p:sldId id="285" r:id="rId18"/>
    <p:sldId id="286" r:id="rId19"/>
    <p:sldId id="289" r:id="rId20"/>
    <p:sldId id="280" r:id="rId21"/>
    <p:sldId id="291" r:id="rId22"/>
    <p:sldId id="295" r:id="rId23"/>
    <p:sldId id="296" r:id="rId24"/>
    <p:sldId id="262" r:id="rId25"/>
    <p:sldId id="297" r:id="rId26"/>
    <p:sldId id="29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38" autoAdjust="0"/>
    <p:restoredTop sz="94660"/>
  </p:normalViewPr>
  <p:slideViewPr>
    <p:cSldViewPr snapToGrid="0">
      <p:cViewPr varScale="1">
        <p:scale>
          <a:sx n="56" d="100"/>
          <a:sy n="56" d="100"/>
        </p:scale>
        <p:origin x="192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6B2EACF-44A4-40D7-B9EB-1D0F3717DDD9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53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72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2EACF-44A4-40D7-B9EB-1D0F3717DDD9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36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2EACF-44A4-40D7-B9EB-1D0F3717DDD9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2906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2EACF-44A4-40D7-B9EB-1D0F3717DDD9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44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99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58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92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2EACF-44A4-40D7-B9EB-1D0F3717DDD9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69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4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2EACF-44A4-40D7-B9EB-1D0F3717DDD9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3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66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280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4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4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24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3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2EACF-44A4-40D7-B9EB-1D0F3717DDD9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068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Detecting Joint Features in Datasets comprised of image and text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87657"/>
          </a:xfrm>
        </p:spPr>
        <p:txBody>
          <a:bodyPr/>
          <a:lstStyle/>
          <a:p>
            <a:r>
              <a:rPr lang="en-US" dirty="0"/>
              <a:t>By Chad Crowe</a:t>
            </a:r>
          </a:p>
        </p:txBody>
      </p:sp>
    </p:spTree>
    <p:extLst>
      <p:ext uri="{BB962C8B-B14F-4D97-AF65-F5344CB8AC3E}">
        <p14:creationId xmlns:p14="http://schemas.microsoft.com/office/powerpoint/2010/main" val="1155977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8D4A67-6054-AF49-9BAC-AD9B33F2B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900" y="2993231"/>
            <a:ext cx="82042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36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14AC67-C897-6C43-8AE7-179D4E9EA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58275"/>
            <a:ext cx="10820400" cy="229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02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0DCEDC-18FB-7B43-AF42-778DFE36A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850" y="2999581"/>
            <a:ext cx="95123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59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260D35-6F17-F642-BD15-0416C9D31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20284"/>
            <a:ext cx="10820400" cy="237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18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076392-4C71-F842-873C-2DE14F620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34801"/>
            <a:ext cx="10820400" cy="23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96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5B5B8-1F7E-C042-844A-EE9CF332B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Focus on a methodology for training a combined model</a:t>
            </a:r>
          </a:p>
          <a:p>
            <a:pPr lvl="1"/>
            <a:r>
              <a:rPr lang="en-US" dirty="0"/>
              <a:t>Based on problems arising from the related work</a:t>
            </a:r>
          </a:p>
          <a:p>
            <a:r>
              <a:rPr lang="en-US" dirty="0"/>
              <a:t>Reiterate the problem</a:t>
            </a:r>
          </a:p>
          <a:p>
            <a:r>
              <a:rPr lang="en-US" dirty="0"/>
              <a:t>Why it needs solving</a:t>
            </a:r>
          </a:p>
          <a:p>
            <a:pPr lvl="1"/>
            <a:r>
              <a:rPr lang="en-US" dirty="0"/>
              <a:t>Implications for</a:t>
            </a:r>
          </a:p>
          <a:p>
            <a:pPr lvl="2"/>
            <a:r>
              <a:rPr lang="en-US" dirty="0"/>
              <a:t>Research</a:t>
            </a:r>
          </a:p>
          <a:p>
            <a:pPr lvl="2"/>
            <a:r>
              <a:rPr lang="en-US" dirty="0"/>
              <a:t>General population</a:t>
            </a:r>
          </a:p>
          <a:p>
            <a:r>
              <a:rPr lang="en-US" dirty="0"/>
              <a:t>Proposed solution</a:t>
            </a:r>
          </a:p>
          <a:p>
            <a:r>
              <a:rPr lang="en-US" dirty="0"/>
              <a:t>Theories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44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5B5B8-1F7E-C042-844A-EE9CF332B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 Type Architectures</a:t>
            </a:r>
          </a:p>
          <a:p>
            <a:pPr lvl="1"/>
            <a:r>
              <a:rPr lang="en-US" dirty="0"/>
              <a:t>CNN for images</a:t>
            </a:r>
          </a:p>
          <a:p>
            <a:pPr lvl="1"/>
            <a:r>
              <a:rPr lang="en-US" dirty="0"/>
              <a:t>NN for text</a:t>
            </a:r>
          </a:p>
          <a:p>
            <a:pPr lvl="1"/>
            <a:r>
              <a:rPr lang="en-US" dirty="0"/>
              <a:t>LSTMs for videos</a:t>
            </a:r>
          </a:p>
        </p:txBody>
      </p:sp>
    </p:spTree>
    <p:extLst>
      <p:ext uri="{BB962C8B-B14F-4D97-AF65-F5344CB8AC3E}">
        <p14:creationId xmlns:p14="http://schemas.microsoft.com/office/powerpoint/2010/main" val="1999525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Related Work (1/3)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5B5B8-1F7E-C042-844A-EE9CF332B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LSTMs</a:t>
            </a:r>
          </a:p>
          <a:p>
            <a:pPr lvl="1"/>
            <a:r>
              <a:rPr lang="en-US" dirty="0"/>
              <a:t>Predicting future handwriting</a:t>
            </a:r>
          </a:p>
          <a:p>
            <a:pPr lvl="1"/>
            <a:r>
              <a:rPr lang="en-US" dirty="0"/>
              <a:t>English to French translation</a:t>
            </a:r>
          </a:p>
        </p:txBody>
      </p:sp>
    </p:spTree>
    <p:extLst>
      <p:ext uri="{BB962C8B-B14F-4D97-AF65-F5344CB8AC3E}">
        <p14:creationId xmlns:p14="http://schemas.microsoft.com/office/powerpoint/2010/main" val="560279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Related Work (2/3)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5B5B8-1F7E-C042-844A-EE9CF332B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Data type translation</a:t>
            </a:r>
          </a:p>
          <a:p>
            <a:pPr lvl="2"/>
            <a:r>
              <a:rPr lang="en-US" dirty="0"/>
              <a:t>Transcribing videos to text</a:t>
            </a:r>
          </a:p>
          <a:p>
            <a:pPr lvl="2"/>
            <a:r>
              <a:rPr lang="en-US" dirty="0"/>
              <a:t>Transcribe audio to text</a:t>
            </a:r>
          </a:p>
          <a:p>
            <a:pPr lvl="1"/>
            <a:r>
              <a:rPr lang="en-US" dirty="0"/>
              <a:t>Multi-data type research</a:t>
            </a:r>
          </a:p>
          <a:p>
            <a:pPr lvl="2"/>
            <a:r>
              <a:rPr lang="en-US" dirty="0"/>
              <a:t>Combining motion and image data to predict actions</a:t>
            </a:r>
          </a:p>
          <a:p>
            <a:pPr lvl="2"/>
            <a:r>
              <a:rPr lang="en-US" dirty="0"/>
              <a:t>Image and audio to predict text</a:t>
            </a:r>
          </a:p>
        </p:txBody>
      </p:sp>
    </p:spTree>
    <p:extLst>
      <p:ext uri="{BB962C8B-B14F-4D97-AF65-F5344CB8AC3E}">
        <p14:creationId xmlns:p14="http://schemas.microsoft.com/office/powerpoint/2010/main" val="3075668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Related Work (3/3)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5B5B8-1F7E-C042-844A-EE9CF332B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Generative models that take image and text data</a:t>
            </a:r>
          </a:p>
          <a:p>
            <a:pPr lvl="2"/>
            <a:r>
              <a:rPr lang="en-US" dirty="0"/>
              <a:t>Autoencoders</a:t>
            </a:r>
          </a:p>
          <a:p>
            <a:pPr lvl="2"/>
            <a:r>
              <a:rPr lang="en-US" dirty="0"/>
              <a:t>RBMs</a:t>
            </a:r>
          </a:p>
        </p:txBody>
      </p:sp>
    </p:spTree>
    <p:extLst>
      <p:ext uri="{BB962C8B-B14F-4D97-AF65-F5344CB8AC3E}">
        <p14:creationId xmlns:p14="http://schemas.microsoft.com/office/powerpoint/2010/main" val="1411774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Guy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way to analyze a combination of text and image data</a:t>
            </a:r>
          </a:p>
          <a:p>
            <a:pPr lvl="1"/>
            <a:r>
              <a:rPr lang="en-US" dirty="0"/>
              <a:t>Current practice treats text and images as </a:t>
            </a:r>
            <a:r>
              <a:rPr lang="en-US" dirty="0" err="1"/>
              <a:t>indepedent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923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Problem in the Related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0D954-9313-1047-95D4-6E0A3EB20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Combined models only learned single data type features</a:t>
            </a:r>
          </a:p>
          <a:p>
            <a:pPr lvl="2"/>
            <a:r>
              <a:rPr lang="en-US" dirty="0"/>
              <a:t>Single data type features are more obvious</a:t>
            </a:r>
          </a:p>
          <a:p>
            <a:pPr lvl="2"/>
            <a:r>
              <a:rPr lang="en-US" dirty="0"/>
              <a:t>Receive stronger feedback</a:t>
            </a:r>
          </a:p>
          <a:p>
            <a:pPr lvl="1"/>
            <a:r>
              <a:rPr lang="en-US" dirty="0"/>
              <a:t>Yet, it seems likely that these features exist</a:t>
            </a:r>
          </a:p>
          <a:p>
            <a:pPr lvl="2"/>
            <a:r>
              <a:rPr lang="en-US" dirty="0"/>
              <a:t>No good way to extract joint data type features</a:t>
            </a:r>
          </a:p>
        </p:txBody>
      </p:sp>
    </p:spTree>
    <p:extLst>
      <p:ext uri="{BB962C8B-B14F-4D97-AF65-F5344CB8AC3E}">
        <p14:creationId xmlns:p14="http://schemas.microsoft.com/office/powerpoint/2010/main" val="3206557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0D954-9313-1047-95D4-6E0A3EB20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applying boosting to individual data type models, by using weakly trained multi-type CNNs for the ensemble models, how does this affect the model's performance in classification/regression?</a:t>
            </a:r>
          </a:p>
        </p:txBody>
      </p:sp>
    </p:spTree>
    <p:extLst>
      <p:ext uri="{BB962C8B-B14F-4D97-AF65-F5344CB8AC3E}">
        <p14:creationId xmlns:p14="http://schemas.microsoft.com/office/powerpoint/2010/main" val="1009072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0D954-9313-1047-95D4-6E0A3EB20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dataset knowledge = better model performance</a:t>
            </a:r>
          </a:p>
          <a:p>
            <a:r>
              <a:rPr lang="en-US" dirty="0"/>
              <a:t>Data types are not mutually exclusive</a:t>
            </a:r>
          </a:p>
          <a:p>
            <a:r>
              <a:rPr lang="en-US" dirty="0"/>
              <a:t>Boosting theory and its success in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44180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0D954-9313-1047-95D4-6E0A3EB20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dataset knowledge = better model performance</a:t>
            </a:r>
          </a:p>
          <a:p>
            <a:r>
              <a:rPr lang="en-US" dirty="0"/>
              <a:t>Data types are not mutually exclusive</a:t>
            </a:r>
          </a:p>
          <a:p>
            <a:r>
              <a:rPr lang="en-US" dirty="0"/>
              <a:t>Boosting theory and its success in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535462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Inductive/Deductive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Visualizing learned CNN features</a:t>
            </a:r>
          </a:p>
          <a:p>
            <a:r>
              <a:rPr lang="en-US" dirty="0"/>
              <a:t>Boosting has never been applied to DNNs</a:t>
            </a:r>
          </a:p>
          <a:p>
            <a:r>
              <a:rPr lang="en-US" dirty="0"/>
              <a:t>New CNN architecture</a:t>
            </a:r>
          </a:p>
          <a:p>
            <a:endParaRPr lang="en-US" dirty="0"/>
          </a:p>
          <a:p>
            <a:r>
              <a:rPr lang="en-US" dirty="0"/>
              <a:t>Hypothesis that model learning can occur with this architecture</a:t>
            </a:r>
          </a:p>
          <a:p>
            <a:pPr lvl="1"/>
            <a:r>
              <a:rPr lang="en-US" dirty="0"/>
              <a:t>Support the existence of joint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310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Collection/Analysis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benchmarks on datasets like Flickr 8k, 30k</a:t>
            </a:r>
          </a:p>
          <a:p>
            <a:r>
              <a:rPr lang="en-US" dirty="0"/>
              <a:t>Existing pre-trained models</a:t>
            </a:r>
          </a:p>
          <a:p>
            <a:r>
              <a:rPr lang="en-US" dirty="0"/>
              <a:t>Easy API for testing methodology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Number of boost models generated</a:t>
            </a:r>
          </a:p>
          <a:p>
            <a:pPr lvl="1"/>
            <a:r>
              <a:rPr lang="en-US" dirty="0"/>
              <a:t>Ensemble performance</a:t>
            </a:r>
          </a:p>
          <a:p>
            <a:pPr lvl="1"/>
            <a:r>
              <a:rPr lang="en-US" dirty="0"/>
              <a:t>CNN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985393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879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Methodology for machine learning with text and image data</a:t>
            </a:r>
          </a:p>
          <a:p>
            <a:pPr lvl="1"/>
            <a:r>
              <a:rPr lang="en-US" dirty="0"/>
              <a:t>Architecture for combining image and text data</a:t>
            </a:r>
          </a:p>
          <a:p>
            <a:pPr lvl="1"/>
            <a:r>
              <a:rPr lang="en-US" dirty="0"/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1811970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FC5E80-73C1-9045-95BB-65EE4907A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7250" y="2961481"/>
            <a:ext cx="79375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1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12A29E-65BF-D046-B39E-741A72A2B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08640"/>
            <a:ext cx="10820400" cy="239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28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E752AC-1000-FF48-9493-8D219C200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05888"/>
            <a:ext cx="10820400" cy="240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60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1405DD-271B-DF41-86A0-73EF6ADDB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41861"/>
            <a:ext cx="10820400" cy="232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9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606166-533F-7A46-B133-D7ED49476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23184"/>
            <a:ext cx="10820400" cy="236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99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5C07F3-151F-6347-BD4F-2775BD208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10661"/>
            <a:ext cx="10820400" cy="239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356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{616FDD4A-E1DC-474C-AFDD-B9BC3A301B16}tf10001079</Template>
  <TotalTime>450</TotalTime>
  <Words>413</Words>
  <Application>Microsoft Macintosh PowerPoint</Application>
  <PresentationFormat>Widescreen</PresentationFormat>
  <Paragraphs>84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Century Gothic</vt:lpstr>
      <vt:lpstr>Vapor Trail</vt:lpstr>
      <vt:lpstr>Detecting Joint Features in Datasets comprised of image and text data</vt:lpstr>
      <vt:lpstr>Bad Guy</vt:lpstr>
      <vt:lpstr>Proposal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Overview</vt:lpstr>
      <vt:lpstr>Related Work</vt:lpstr>
      <vt:lpstr>Related Work (1/3)</vt:lpstr>
      <vt:lpstr>Related Work (2/3)</vt:lpstr>
      <vt:lpstr>Related Work (3/3)</vt:lpstr>
      <vt:lpstr>Problem in the Related Work</vt:lpstr>
      <vt:lpstr>Research Question</vt:lpstr>
      <vt:lpstr>Theory</vt:lpstr>
      <vt:lpstr>Theory</vt:lpstr>
      <vt:lpstr>Inductive/Deductive</vt:lpstr>
      <vt:lpstr>Data Collection/Analysis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Directions</dc:title>
  <dc:creator>Sajda Qureshi</dc:creator>
  <cp:lastModifiedBy>Chad Crowe</cp:lastModifiedBy>
  <cp:revision>104</cp:revision>
  <dcterms:created xsi:type="dcterms:W3CDTF">2018-11-07T17:41:25Z</dcterms:created>
  <dcterms:modified xsi:type="dcterms:W3CDTF">2018-12-04T01:57:50Z</dcterms:modified>
</cp:coreProperties>
</file>